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1070" r:id="rId3"/>
    <p:sldId id="1076" r:id="rId4"/>
    <p:sldId id="1071" r:id="rId5"/>
    <p:sldId id="1077" r:id="rId6"/>
    <p:sldId id="1072" r:id="rId7"/>
    <p:sldId id="1075" r:id="rId8"/>
    <p:sldId id="1073" r:id="rId9"/>
    <p:sldId id="10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delSld modSld">
      <pc:chgData name="贵申 王" userId="201fba2491c5f930" providerId="LiveId" clId="{DCE2E79A-FA80-4B3F-A3B4-A0C24C0A3357}" dt="2026-01-23T02:41:46.907" v="25" actId="20577"/>
      <pc:docMkLst>
        <pc:docMk/>
      </pc:docMkLst>
      <pc:sldChg chg="modSp mod">
        <pc:chgData name="贵申 王" userId="201fba2491c5f930" providerId="LiveId" clId="{DCE2E79A-FA80-4B3F-A3B4-A0C24C0A3357}" dt="2026-01-23T02:41:09.211" v="4" actId="20577"/>
        <pc:sldMkLst>
          <pc:docMk/>
          <pc:sldMk cId="0" sldId="1070"/>
        </pc:sldMkLst>
        <pc:spChg chg="mod">
          <ac:chgData name="贵申 王" userId="201fba2491c5f930" providerId="LiveId" clId="{DCE2E79A-FA80-4B3F-A3B4-A0C24C0A3357}" dt="2026-01-23T02:41:09.211" v="4" actId="20577"/>
          <ac:spMkLst>
            <pc:docMk/>
            <pc:sldMk cId="0" sldId="1070"/>
            <ac:spMk id="449538" creationId="{C2B5FF0B-8CBF-9BCE-C219-AC6856CCA559}"/>
          </ac:spMkLst>
        </pc:spChg>
      </pc:sldChg>
      <pc:sldChg chg="modSp mod">
        <pc:chgData name="贵申 王" userId="201fba2491c5f930" providerId="LiveId" clId="{DCE2E79A-FA80-4B3F-A3B4-A0C24C0A3357}" dt="2026-01-23T02:41:19.676" v="10" actId="20577"/>
        <pc:sldMkLst>
          <pc:docMk/>
          <pc:sldMk cId="3916078926" sldId="1071"/>
        </pc:sldMkLst>
        <pc:spChg chg="mod">
          <ac:chgData name="贵申 王" userId="201fba2491c5f930" providerId="LiveId" clId="{DCE2E79A-FA80-4B3F-A3B4-A0C24C0A3357}" dt="2026-01-23T02:41:19.676" v="10" actId="20577"/>
          <ac:spMkLst>
            <pc:docMk/>
            <pc:sldMk cId="3916078926" sldId="1071"/>
            <ac:spMk id="449538" creationId="{C2B5FF0B-8CBF-9BCE-C219-AC6856CCA559}"/>
          </ac:spMkLst>
        </pc:spChg>
      </pc:sldChg>
      <pc:sldChg chg="modSp mod">
        <pc:chgData name="贵申 王" userId="201fba2491c5f930" providerId="LiveId" clId="{DCE2E79A-FA80-4B3F-A3B4-A0C24C0A3357}" dt="2026-01-23T02:41:30.022" v="16" actId="20577"/>
        <pc:sldMkLst>
          <pc:docMk/>
          <pc:sldMk cId="2496630094" sldId="1072"/>
        </pc:sldMkLst>
        <pc:spChg chg="mod">
          <ac:chgData name="贵申 王" userId="201fba2491c5f930" providerId="LiveId" clId="{DCE2E79A-FA80-4B3F-A3B4-A0C24C0A3357}" dt="2026-01-23T02:41:30.022" v="16" actId="20577"/>
          <ac:spMkLst>
            <pc:docMk/>
            <pc:sldMk cId="2496630094" sldId="1072"/>
            <ac:spMk id="449538" creationId="{C2B5FF0B-8CBF-9BCE-C219-AC6856CCA559}"/>
          </ac:spMkLst>
        </pc:spChg>
      </pc:sldChg>
      <pc:sldChg chg="modSp mod">
        <pc:chgData name="贵申 王" userId="201fba2491c5f930" providerId="LiveId" clId="{DCE2E79A-FA80-4B3F-A3B4-A0C24C0A3357}" dt="2026-01-23T02:41:40.221" v="22" actId="20577"/>
        <pc:sldMkLst>
          <pc:docMk/>
          <pc:sldMk cId="1474110923" sldId="1073"/>
        </pc:sldMkLst>
        <pc:spChg chg="mod">
          <ac:chgData name="贵申 王" userId="201fba2491c5f930" providerId="LiveId" clId="{DCE2E79A-FA80-4B3F-A3B4-A0C24C0A3357}" dt="2026-01-23T02:41:40.221" v="22" actId="20577"/>
          <ac:spMkLst>
            <pc:docMk/>
            <pc:sldMk cId="1474110923" sldId="1073"/>
            <ac:spMk id="449538" creationId="{C2B5FF0B-8CBF-9BCE-C219-AC6856CCA559}"/>
          </ac:spMkLst>
        </pc:spChg>
      </pc:sldChg>
      <pc:sldChg chg="del">
        <pc:chgData name="贵申 王" userId="201fba2491c5f930" providerId="LiveId" clId="{DCE2E79A-FA80-4B3F-A3B4-A0C24C0A3357}" dt="2026-01-23T02:40:56.495" v="0" actId="47"/>
        <pc:sldMkLst>
          <pc:docMk/>
          <pc:sldMk cId="409858806" sldId="1074"/>
        </pc:sldMkLst>
      </pc:sldChg>
      <pc:sldChg chg="modSp mod">
        <pc:chgData name="贵申 王" userId="201fba2491c5f930" providerId="LiveId" clId="{DCE2E79A-FA80-4B3F-A3B4-A0C24C0A3357}" dt="2026-01-23T02:41:35.604" v="19" actId="20577"/>
        <pc:sldMkLst>
          <pc:docMk/>
          <pc:sldMk cId="1895887313" sldId="1075"/>
        </pc:sldMkLst>
        <pc:spChg chg="mod">
          <ac:chgData name="贵申 王" userId="201fba2491c5f930" providerId="LiveId" clId="{DCE2E79A-FA80-4B3F-A3B4-A0C24C0A3357}" dt="2026-01-23T02:41:35.604" v="19" actId="20577"/>
          <ac:spMkLst>
            <pc:docMk/>
            <pc:sldMk cId="1895887313" sldId="1075"/>
            <ac:spMk id="449538" creationId="{C2B5FF0B-8CBF-9BCE-C219-AC6856CCA559}"/>
          </ac:spMkLst>
        </pc:spChg>
      </pc:sldChg>
      <pc:sldChg chg="modSp mod">
        <pc:chgData name="贵申 王" userId="201fba2491c5f930" providerId="LiveId" clId="{DCE2E79A-FA80-4B3F-A3B4-A0C24C0A3357}" dt="2026-01-23T02:41:14.417" v="7" actId="20577"/>
        <pc:sldMkLst>
          <pc:docMk/>
          <pc:sldMk cId="683074443" sldId="1076"/>
        </pc:sldMkLst>
        <pc:spChg chg="mod">
          <ac:chgData name="贵申 王" userId="201fba2491c5f930" providerId="LiveId" clId="{DCE2E79A-FA80-4B3F-A3B4-A0C24C0A3357}" dt="2026-01-23T02:41:14.417" v="7" actId="20577"/>
          <ac:spMkLst>
            <pc:docMk/>
            <pc:sldMk cId="683074443" sldId="1076"/>
            <ac:spMk id="449538" creationId="{C2B5FF0B-8CBF-9BCE-C219-AC6856CCA559}"/>
          </ac:spMkLst>
        </pc:spChg>
      </pc:sldChg>
      <pc:sldChg chg="modSp mod">
        <pc:chgData name="贵申 王" userId="201fba2491c5f930" providerId="LiveId" clId="{DCE2E79A-FA80-4B3F-A3B4-A0C24C0A3357}" dt="2026-01-23T02:41:24.519" v="13" actId="20577"/>
        <pc:sldMkLst>
          <pc:docMk/>
          <pc:sldMk cId="1136189296" sldId="1077"/>
        </pc:sldMkLst>
        <pc:spChg chg="mod">
          <ac:chgData name="贵申 王" userId="201fba2491c5f930" providerId="LiveId" clId="{DCE2E79A-FA80-4B3F-A3B4-A0C24C0A3357}" dt="2026-01-23T02:41:24.519" v="13" actId="20577"/>
          <ac:spMkLst>
            <pc:docMk/>
            <pc:sldMk cId="1136189296" sldId="1077"/>
            <ac:spMk id="449538" creationId="{C2B5FF0B-8CBF-9BCE-C219-AC6856CCA559}"/>
          </ac:spMkLst>
        </pc:spChg>
      </pc:sldChg>
      <pc:sldChg chg="del">
        <pc:chgData name="贵申 王" userId="201fba2491c5f930" providerId="LiveId" clId="{DCE2E79A-FA80-4B3F-A3B4-A0C24C0A3357}" dt="2026-01-23T02:40:57.421" v="1" actId="47"/>
        <pc:sldMkLst>
          <pc:docMk/>
          <pc:sldMk cId="2545193612" sldId="1078"/>
        </pc:sldMkLst>
      </pc:sldChg>
      <pc:sldChg chg="modSp mod">
        <pc:chgData name="贵申 王" userId="201fba2491c5f930" providerId="LiveId" clId="{DCE2E79A-FA80-4B3F-A3B4-A0C24C0A3357}" dt="2026-01-23T02:41:46.907" v="25" actId="20577"/>
        <pc:sldMkLst>
          <pc:docMk/>
          <pc:sldMk cId="1296662004" sldId="1079"/>
        </pc:sldMkLst>
        <pc:spChg chg="mod">
          <ac:chgData name="贵申 王" userId="201fba2491c5f930" providerId="LiveId" clId="{DCE2E79A-FA80-4B3F-A3B4-A0C24C0A3357}" dt="2026-01-23T02:41:46.907" v="25" actId="20577"/>
          <ac:spMkLst>
            <pc:docMk/>
            <pc:sldMk cId="1296662004" sldId="1079"/>
            <ac:spMk id="449538" creationId="{C2B5FF0B-8CBF-9BCE-C219-AC6856CCA5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76C01-D56A-2637-40B8-8C237AB9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94F6-E241-6CB6-BBC2-10F5DB4F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0AD3-58EA-C7F2-DCBF-2D9FBDF2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DE0FB-914A-4EB4-BEC1-3DE203F6A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6BD2-24EF-2DCB-8F26-D83B4141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F198E-F704-E754-4B49-EA4007E2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AAB5-D2D2-9382-031A-D25BD2D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D8C0-9AF4-488B-B3FF-003937E7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6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DE251-118D-28AB-BD71-D1D97902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6B9B9-B1D6-CB65-570B-E0712A6E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6372-5BC6-5866-D483-57C732FE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EADA-8966-4CAA-A37E-4C0FE95D6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48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ABAF-AE5C-05C8-35EC-A7EEB157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87645-41E1-96F0-78A9-7B903D8F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671-0A1E-AC31-D527-3A312A1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A565-4F5A-47D8-B41C-2FF59628A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2973-28AF-1D4E-1957-D110214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BFC4-014E-D07C-CA51-9FB1DB61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6A2D-4582-9889-90C3-41207743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FCB1-3C3D-4BB5-8489-5754C6BE5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28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EFAEB6-D791-F031-7B25-397BD9F5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EBDFE9-7BD7-CCE1-0E55-481E055B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0F16AE-C2E8-EB35-1331-C530948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5791-A0CD-4F58-877B-E5BC5E498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16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450165-A93A-8E78-E17B-6F9B119F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178E50-286D-6A98-760F-764E8DA1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0E0C26-C8D8-65FC-F065-5F59AF4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B983-11AF-47F2-B78A-3D205DADD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28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300946-1527-8100-F349-94CE8118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D7105C-4973-7E3B-4AF3-D97FD53F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117600-24BA-438D-C950-F6BD1C4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D9ED-1AFE-48B0-82BB-C92BA689F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2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82996F-E165-7B2E-4A40-5DD0F89A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D03F3-7C3E-9859-3D1D-17E41CB0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831082-9809-8DE3-913E-7D456492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BEDA-E233-49C8-87A9-8A59CC5A9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82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88209E-25D6-8937-EAE8-34C473C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4F649F-4CB7-6A4C-1BC7-CE085FE2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51CA34-F4D2-2813-5A04-F70180E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05FE-F12C-49F0-AF10-4D9F901B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0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83AEF4-4D38-6592-120C-544242E8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2C51EA-5190-0D8A-77E1-F15B49E4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5ED70-8C0C-8EA1-FB2D-DFA0AFF6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3EB0-E1F0-4302-BF59-380091435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3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18235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827C46-D876-7295-06C1-6AFE4607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DA3BF5-3055-E954-7BFE-51EBA8AB4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6EF6-7D2B-3C8A-FADE-8BB93FBE1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C842-0FF0-6AF9-44AD-FE46E3DA4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689B-4002-A626-9A3D-B4FCE4C5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F15F7-67B1-4BD6-AB9E-BACAB3D53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0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1/8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我与救主同行，得主真道引领，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何等荣光照亮我路程！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只要听主命令，主肯与我同行，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信靠顺服，主必肯同行。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we walk with the Lord in the light of His Word,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a glory He sheds on our way!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we do His good will, He abides with us still,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with all who will trust and obey.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87503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2/8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600475"/>
            <a:ext cx="10549890" cy="2469852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信靠顺服！此外并无别法：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若要在主里喜乐，惟有信靠顺服。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(Refrain) Trust and obey, for there’s no other way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be happy in Jesus, 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68307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3/8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每当黑影遮盖，每当云雾障碍，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有主笑容把乌云拨开；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每当疑惑丶畏惧，每当叹息丶忧虑，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信靠顺服，忧惧自消除。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 a shadow can rise, not a cloud in the skies,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His smile quickly drives it away;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 a doubt nor a fear, not a sigh nor a tear,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 abide while we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391607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87503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4/8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600475"/>
            <a:ext cx="10549890" cy="2469852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信靠顺服！此外并无别法：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若要在主里喜乐，惟有信靠顺服。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(Refrain) Trust and obey, for there’s no other way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be happy in Jesus, 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113618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5/8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为主背负重担，为主遭遇忧伤，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为主劳苦，都必得恩赏；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倘有损害丶难处，倘有忧愁丶痛苦，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信靠顺服，主必定赐福。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 a burden we bear, not a sorrow we share,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our toil He doth richly repay;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 a grief nor a loss, not a frown nor a cross,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is blest if we trust and obey.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3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87503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6/8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600475"/>
            <a:ext cx="10549890" cy="2469852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信靠顺服！此外并无别法：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若要在主里喜乐，惟有信靠顺服。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(Refrain) Trust and obey, for there’s no other way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be happy in Jesus, 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1895887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55499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Lord 7/8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我们不能经验，主爱何等甘甜，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若非一切向救主奉献；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因为主的恩惠，一切喜乐荣美，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都为信靠顺服人预备。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we never can prove the delights of His love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until all on the altar we lay;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the favor He shows, for the joy He bestows, 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 for them who will trust and obey.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1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1210" y="875030"/>
            <a:ext cx="8069580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431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我与救主同行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When We Walk with the </a:t>
            </a:r>
            <a:r>
              <a:rPr kumimoji="1"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 8/8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600475"/>
            <a:ext cx="10549890" cy="2469852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信靠顺服！此外并无别法：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若要在主里喜乐，惟有信靠顺服。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(Refrain) Trust and obey, for there’s no other way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be happy in Jesus, 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129666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713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431 我与救主同行  When We Walk with the Lord 1/8</vt:lpstr>
      <vt:lpstr>431 我与救主同行  When We Walk with the Lord 2/8</vt:lpstr>
      <vt:lpstr>431 我与救主同行  When We Walk with the Lord 3/8</vt:lpstr>
      <vt:lpstr>431 我与救主同行  When We Walk with the Lord 4/8</vt:lpstr>
      <vt:lpstr>431 我与救主同行  When We Walk with the Lord 5/8</vt:lpstr>
      <vt:lpstr>431 我与救主同行  When We Walk with the Lord 6/8</vt:lpstr>
      <vt:lpstr>431 我与救主同行  When We Walk with the Lord 7/8</vt:lpstr>
      <vt:lpstr>431 我与救主同行  When We Walk with the Lord 8/8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385 洁净我  Cleanse Me 1/4</dc:title>
  <dc:creator>贵申 王</dc:creator>
  <cp:lastModifiedBy>贵申 王</cp:lastModifiedBy>
  <cp:revision>1</cp:revision>
  <dcterms:created xsi:type="dcterms:W3CDTF">2023-09-28T18:49:39Z</dcterms:created>
  <dcterms:modified xsi:type="dcterms:W3CDTF">2026-01-23T02:41:51Z</dcterms:modified>
</cp:coreProperties>
</file>